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5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A38E3-807C-4F42-903D-70985E379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F9F08B-DC32-4880-8784-ED5FF3291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0D21A8-AEE8-4FB8-95A0-270902C6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7E112A-18E1-4D8C-9BD6-EAB64521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4B61CC-892D-49D7-B50A-9A8AA5C8F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2A6EE-3291-4A8B-BE34-B73E2401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97B30B-03B2-4A01-97A1-9846740E9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E16C0A-BF2A-4103-8568-6E027837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6B2664-B79A-4572-B255-ACE653C3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498C53-4717-48BB-ABF3-8627377B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0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DC8E243-D351-4294-8594-F0ECA6041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8FC9D9-0F7A-4580-980A-54AE5ECB0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B6BE7A-8BDB-41BD-AD2B-EF25048C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663314-1601-4A7D-8E2B-EFB8CC60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0163B-A37F-4AAB-BA8E-0B2F5107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7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8A3E3-4357-4D6C-AD41-D2A1027E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02458C-4F05-4C9E-8BA0-6D97FF0E9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FC6C8F-EBF4-40FD-B520-FDEB8A23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A02F10-D3E8-4E79-87E4-B53ADE6B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C3A68E-7A57-4292-8D7A-AD62181D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1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ECA1AF-3F01-41B4-A790-203469AEB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3EE57D-4C54-4AF5-A350-8CD646E1D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214C3-14AC-4A45-8977-8EE85A53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9F506-611A-42FF-B2E8-4EA4764A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DA455-3A37-46D7-BBD2-8EA4AC9E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01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93BD-5CB3-4B1A-AC07-CF59AD80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D5290-0705-4BE7-AB4B-FFC312958E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87234B-5EE4-4321-A013-FC2477FEA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8A7B06-C292-4B89-8967-44E2CCBB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AC2D72-38BE-4CCB-A1D1-72F6C14E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A5A117-26A4-44FE-84CE-58042D5B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1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824337-5248-4CD4-B57B-82B9A1A8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DDE875-FA60-4921-9AF0-D1D5B3630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51956A-F260-4F0F-A217-E4A94EFFD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AA41B4-87A9-4085-95DC-95CEF6225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093958-0A6F-47F3-8B11-2898F8991E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389714-A59C-4B6B-AEB4-E4CCEC37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47904F-7585-4259-BA24-B4DCA51D2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0EC75E-DDA4-47A3-A62C-840149E9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8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7077A5-BB32-455D-BF1D-269B2E4E6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37532A-F048-4B64-AAAB-0417F6CE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E7262B-73D8-4A14-BE26-6FA6F389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B2B972-501D-42F9-A82A-3365B184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32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AF4B16-0377-467C-A71A-BC40F29E2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E6128A-BEC5-4B99-B6A0-A5A13D4F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651FC0-1ECE-4027-962E-39E3A154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64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D3497-0760-40E9-8FCD-5170F522D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91CBEE-349E-48B2-988D-6A45ECEF1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93DA09-E537-4B46-9A68-8945C476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869C53-C9F0-4658-A002-DB4A8E2C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986AD3-DF31-47B0-9776-3E99B39BE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E96BE6-36BD-4C00-B108-29A8EA3C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39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49BB1-1B56-4D95-934F-8FCB7BFE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56FE15-FD5C-4DFB-A63C-E3F0380D1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7AA3AA-3440-4306-86D4-9855B8843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D3A302-7017-4C2A-B6F1-A26A367A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305B86-C13E-4142-BAF8-1AD716381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0F1ED5-2FA7-448D-8301-F22F0FA7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98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7323BCA-8FA6-414A-96AB-DCE13570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871BB7-8AAC-4C3F-9789-32F0C27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D2E2C0-C307-4EE8-B61C-9E223CFC4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16C8-A1F7-4E82-9D69-945754DB9073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68FAC3-48A2-4164-BEFF-6E667191B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60C8E2-366F-4638-B3AF-46BCC53A6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BE37-C434-4058-9CB0-65940F785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59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043EEB-17CC-4D91-8E55-6FC2123A3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159" y="2887239"/>
            <a:ext cx="5267527" cy="3054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500" dirty="0"/>
              <a:t>①</a:t>
            </a:r>
            <a:r>
              <a:rPr lang="ja-JP" altLang="en-US" sz="1500" b="1" dirty="0"/>
              <a:t>グリオキシル酸</a:t>
            </a:r>
            <a:r>
              <a:rPr lang="ja-JP" altLang="en-US" sz="1500" dirty="0"/>
              <a:t>を使用した</a:t>
            </a:r>
            <a:r>
              <a:rPr lang="ja-JP" altLang="en-US" sz="1500" b="1" dirty="0"/>
              <a:t>酸熱トリートメント</a:t>
            </a:r>
            <a:endParaRPr lang="en-US" altLang="ja-JP" sz="1500" b="1" dirty="0"/>
          </a:p>
          <a:p>
            <a:pPr marL="0" indent="0">
              <a:buNone/>
            </a:pPr>
            <a:endParaRPr lang="en-US" altLang="ja-JP" sz="1500" dirty="0"/>
          </a:p>
          <a:p>
            <a:pPr marL="0" indent="0">
              <a:buNone/>
            </a:pPr>
            <a:r>
              <a:rPr lang="ja-JP" altLang="en-US" sz="1500" b="1" dirty="0"/>
              <a:t>・サミージーシルク</a:t>
            </a:r>
            <a:r>
              <a:rPr lang="en-US" altLang="ja-JP" sz="1500" b="1" dirty="0"/>
              <a:t>1000ml</a:t>
            </a:r>
            <a:r>
              <a:rPr lang="ja-JP" altLang="en-US" sz="1500" b="1" dirty="0"/>
              <a:t>　グリオキシル酸濃度</a:t>
            </a:r>
            <a:r>
              <a:rPr lang="en-US" altLang="ja-JP" sz="1500" b="1" dirty="0"/>
              <a:t>8%</a:t>
            </a:r>
          </a:p>
          <a:p>
            <a:pPr marL="0" indent="0">
              <a:buNone/>
            </a:pPr>
            <a:r>
              <a:rPr lang="ja-JP" altLang="en-US" sz="1500" b="1" dirty="0"/>
              <a:t>・サミージーブースト</a:t>
            </a:r>
            <a:r>
              <a:rPr lang="en-US" altLang="ja-JP" sz="1500" b="1" dirty="0"/>
              <a:t>100ml</a:t>
            </a:r>
            <a:r>
              <a:rPr lang="ja-JP" altLang="en-US" sz="1500" b="1" dirty="0"/>
              <a:t>　グリオキシル酸濃度</a:t>
            </a:r>
            <a:r>
              <a:rPr lang="en-US" altLang="ja-JP" sz="1500" b="1" dirty="0"/>
              <a:t>80%</a:t>
            </a:r>
          </a:p>
          <a:p>
            <a:pPr marL="0" indent="0">
              <a:buNone/>
            </a:pP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サミージーシルク</a:t>
            </a:r>
            <a:r>
              <a:rPr lang="en-US" altLang="ja-JP" sz="1500" dirty="0"/>
              <a:t>1000ml</a:t>
            </a:r>
            <a:r>
              <a:rPr lang="ja-JP" altLang="en-US" sz="1500" dirty="0"/>
              <a:t>をベースに、サミージーブーストをブースターとして使用し、お客様の髪質や状態に合わせた濃度で施術可能。</a:t>
            </a:r>
            <a:endParaRPr lang="en-US" altLang="ja-JP" sz="1500" dirty="0"/>
          </a:p>
          <a:p>
            <a:pPr marL="0" indent="0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オススメは</a:t>
            </a:r>
            <a:r>
              <a:rPr lang="en-US" altLang="ja-JP" sz="1500" dirty="0"/>
              <a:t>20</a:t>
            </a:r>
            <a:r>
              <a:rPr lang="ja-JP" altLang="en-US" sz="1500" dirty="0"/>
              <a:t>％～</a:t>
            </a:r>
            <a:r>
              <a:rPr lang="en-US" altLang="ja-JP" sz="1500" dirty="0"/>
              <a:t>30</a:t>
            </a:r>
            <a:r>
              <a:rPr lang="ja-JP" altLang="en-US" sz="1500" dirty="0"/>
              <a:t>％濃度</a:t>
            </a:r>
            <a:endParaRPr lang="en-US" altLang="ja-JP" sz="1500" dirty="0"/>
          </a:p>
          <a:p>
            <a:pPr marL="0" indent="0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クセの緩和率良い。</a:t>
            </a:r>
          </a:p>
        </p:txBody>
      </p:sp>
      <p:sp>
        <p:nvSpPr>
          <p:cNvPr id="8" name="吹き出し: 下矢印 7">
            <a:extLst>
              <a:ext uri="{FF2B5EF4-FFF2-40B4-BE49-F238E27FC236}">
                <a16:creationId xmlns:a16="http://schemas.microsoft.com/office/drawing/2014/main" id="{55B9320E-69BE-489C-AC31-CF14A9EF162C}"/>
              </a:ext>
            </a:extLst>
          </p:cNvPr>
          <p:cNvSpPr/>
          <p:nvPr/>
        </p:nvSpPr>
        <p:spPr>
          <a:xfrm>
            <a:off x="3806973" y="2443588"/>
            <a:ext cx="1188231" cy="542772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サミージーブースト</a:t>
            </a:r>
            <a:endParaRPr lang="en-US" altLang="ja-JP" sz="7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１００ｍｌ</a:t>
            </a:r>
          </a:p>
        </p:txBody>
      </p:sp>
      <p:sp>
        <p:nvSpPr>
          <p:cNvPr id="14" name="吹き出し: 下矢印 13">
            <a:extLst>
              <a:ext uri="{FF2B5EF4-FFF2-40B4-BE49-F238E27FC236}">
                <a16:creationId xmlns:a16="http://schemas.microsoft.com/office/drawing/2014/main" id="{4463ACF1-786E-4E88-B1A7-7C8D3151C260}"/>
              </a:ext>
            </a:extLst>
          </p:cNvPr>
          <p:cNvSpPr/>
          <p:nvPr/>
        </p:nvSpPr>
        <p:spPr>
          <a:xfrm>
            <a:off x="2204558" y="1268739"/>
            <a:ext cx="1188231" cy="542772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サミージーシルク</a:t>
            </a:r>
            <a:r>
              <a:rPr lang="en-US" altLang="ja-JP" sz="7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1000ml</a:t>
            </a:r>
            <a:endParaRPr lang="ja-JP" altLang="en-US" sz="7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3127FE4-8C46-411E-8F8F-7F61C99D5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46" y="1881867"/>
            <a:ext cx="1977365" cy="339446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2AC67FA-1632-4FD7-86F6-D0272FC16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685" y="3032027"/>
            <a:ext cx="765726" cy="2244302"/>
          </a:xfrm>
          <a:prstGeom prst="rect">
            <a:avLst/>
          </a:prstGeom>
          <a:effectLst>
            <a:softEdge rad="25400"/>
          </a:effectLst>
        </p:spPr>
      </p:pic>
      <p:sp>
        <p:nvSpPr>
          <p:cNvPr id="10" name="タイトル 3">
            <a:extLst>
              <a:ext uri="{FF2B5EF4-FFF2-40B4-BE49-F238E27FC236}">
                <a16:creationId xmlns:a16="http://schemas.microsoft.com/office/drawing/2014/main" id="{DEB1CEE3-DC6C-4D53-B5F9-9BA5A084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204" y="543995"/>
            <a:ext cx="4345783" cy="744836"/>
          </a:xfrm>
          <a:solidFill>
            <a:srgbClr val="7030A0"/>
          </a:solidFill>
          <a:ln>
            <a:noFill/>
          </a:ln>
          <a:effectLst>
            <a:softEdge rad="1016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グリオキシル酸の特徴</a:t>
            </a:r>
          </a:p>
        </p:txBody>
      </p:sp>
    </p:spTree>
    <p:extLst>
      <p:ext uri="{BB962C8B-B14F-4D97-AF65-F5344CB8AC3E}">
        <p14:creationId xmlns:p14="http://schemas.microsoft.com/office/powerpoint/2010/main" val="1597726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Hiragino Kaku Gothic Pro W3</vt:lpstr>
      <vt:lpstr>游ゴシック</vt:lpstr>
      <vt:lpstr>游ゴシック Light</vt:lpstr>
      <vt:lpstr>Arial</vt:lpstr>
      <vt:lpstr>Office テーマ</vt:lpstr>
      <vt:lpstr>グリオキシル酸の特徴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SAMMYトリートメントの特徴</dc:title>
  <dc:creator>前田 康宏</dc:creator>
  <cp:lastModifiedBy>前田 康宏</cp:lastModifiedBy>
  <cp:revision>5</cp:revision>
  <dcterms:created xsi:type="dcterms:W3CDTF">2020-07-12T04:56:29Z</dcterms:created>
  <dcterms:modified xsi:type="dcterms:W3CDTF">2020-07-12T05:02:18Z</dcterms:modified>
</cp:coreProperties>
</file>